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64" r:id="rId6"/>
    <p:sldId id="265" r:id="rId7"/>
    <p:sldId id="257" r:id="rId8"/>
    <p:sldId id="258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Winning Colors</a:t>
            </a:r>
            <a:endParaRPr lang="en-US" dirty="0"/>
          </a:p>
        </p:txBody>
      </p:sp>
      <p:sp>
        <p:nvSpPr>
          <p:cNvPr id="4" name="AutoShape 2" descr="Image result for rainbow"/>
          <p:cNvSpPr>
            <a:spLocks noGrp="1" noChangeAspect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4050833"/>
            <a:ext cx="7766936" cy="128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5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Understanding yourself is an important aspect of creating a successful and happy life.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It is essential to develop your awareness of others so you can become sensitive to the differences and similarities between us all.  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5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Colors: Seeking to be Understood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A behavior that is natural for you might not be so for others. 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Assuming that all behaviors are natural for all individuals can lead to unreasonable expectations of others and unnecessary frustration for yourself.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Instead, keep in mind that others might be approaching ideas and situations a little differently than you.  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71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Winning Colors: Effective Communication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Developing awareness of others can help you become a more effective communicator.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By having insight into another’s preferences you may be able to adapt your personal communications skills and your behavior in such a way that they are more likely to hear, understand, and respond in a positive way.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This is “</a:t>
            </a:r>
            <a:r>
              <a:rPr lang="en-US" sz="2800" i="1" dirty="0" smtClean="0">
                <a:solidFill>
                  <a:schemeClr val="accent2"/>
                </a:solidFill>
              </a:rPr>
              <a:t>Speaking their language.”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7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Winning Colors: Effective Communications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When you speak </a:t>
            </a:r>
            <a:r>
              <a:rPr lang="en-US" sz="2800" dirty="0" smtClean="0">
                <a:solidFill>
                  <a:schemeClr val="accent2"/>
                </a:solidFill>
              </a:rPr>
              <a:t>out </a:t>
            </a:r>
            <a:r>
              <a:rPr lang="en-US" sz="2800" dirty="0">
                <a:solidFill>
                  <a:schemeClr val="accent2"/>
                </a:solidFill>
              </a:rPr>
              <a:t>of a completely different behavioral style, you’re much more </a:t>
            </a:r>
            <a:r>
              <a:rPr lang="en-US" sz="2800" dirty="0" smtClean="0">
                <a:solidFill>
                  <a:schemeClr val="accent2"/>
                </a:solidFill>
              </a:rPr>
              <a:t>likely </a:t>
            </a:r>
            <a:r>
              <a:rPr lang="en-US" sz="2800" dirty="0">
                <a:solidFill>
                  <a:schemeClr val="accent2"/>
                </a:solidFill>
              </a:rPr>
              <a:t>to encounter </a:t>
            </a:r>
            <a:r>
              <a:rPr lang="en-US" sz="2800" dirty="0" smtClean="0">
                <a:solidFill>
                  <a:schemeClr val="accent2"/>
                </a:solidFill>
              </a:rPr>
              <a:t>resistance </a:t>
            </a:r>
            <a:r>
              <a:rPr lang="en-US" sz="2800" dirty="0">
                <a:solidFill>
                  <a:schemeClr val="accent2"/>
                </a:solidFill>
              </a:rPr>
              <a:t>because they’re not fully understanding what your are trying to </a:t>
            </a:r>
            <a:r>
              <a:rPr lang="en-US" sz="2800" dirty="0" smtClean="0">
                <a:solidFill>
                  <a:schemeClr val="accent2"/>
                </a:solidFill>
              </a:rPr>
              <a:t>say.</a:t>
            </a:r>
            <a:endParaRPr lang="en-US" sz="2800" dirty="0">
              <a:solidFill>
                <a:schemeClr val="accent2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6947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Colors: Power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It has been found through years of research that certain words affect people differently.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When you speak with a person with </a:t>
            </a:r>
            <a:r>
              <a:rPr lang="en-US" sz="2800" b="1" i="1" dirty="0" smtClean="0">
                <a:solidFill>
                  <a:schemeClr val="accent2"/>
                </a:solidFill>
              </a:rPr>
              <a:t>Planner</a:t>
            </a:r>
            <a:r>
              <a:rPr lang="en-US" sz="2800" dirty="0" smtClean="0">
                <a:solidFill>
                  <a:schemeClr val="accent2"/>
                </a:solidFill>
              </a:rPr>
              <a:t> behaviors, you succeed by using planner power words. 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The same is true if you want to communicate successfully with those inclined to be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Builders</a:t>
            </a:r>
            <a:r>
              <a:rPr lang="en-US" sz="2800" dirty="0" smtClean="0">
                <a:solidFill>
                  <a:schemeClr val="accent2"/>
                </a:solidFill>
              </a:rPr>
              <a:t>, </a:t>
            </a:r>
            <a:r>
              <a:rPr lang="en-US" sz="2800" b="1" i="1" dirty="0" smtClean="0">
                <a:solidFill>
                  <a:srgbClr val="FF0000"/>
                </a:solidFill>
              </a:rPr>
              <a:t>Adventurers</a:t>
            </a:r>
            <a:r>
              <a:rPr lang="en-US" sz="2800" dirty="0" smtClean="0">
                <a:solidFill>
                  <a:schemeClr val="accent2"/>
                </a:solidFill>
              </a:rPr>
              <a:t>, and </a:t>
            </a:r>
            <a:r>
              <a:rPr lang="en-US" sz="2800" b="1" i="1" dirty="0" smtClean="0">
                <a:solidFill>
                  <a:srgbClr val="00B0F0"/>
                </a:solidFill>
              </a:rPr>
              <a:t>Relator</a:t>
            </a:r>
            <a:r>
              <a:rPr lang="en-US" sz="2800" dirty="0" smtClean="0">
                <a:solidFill>
                  <a:schemeClr val="accent2"/>
                </a:solidFill>
              </a:rPr>
              <a:t> behaviors.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6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Colors: Power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663300"/>
                </a:solidFill>
              </a:rPr>
              <a:t>Brown: Builder, words that describe me.</a:t>
            </a:r>
          </a:p>
          <a:p>
            <a:r>
              <a:rPr lang="en-US" sz="2800" b="1" dirty="0" smtClean="0">
                <a:solidFill>
                  <a:srgbClr val="663300"/>
                </a:solidFill>
              </a:rPr>
              <a:t>Leadership, Results, Responsible, Traditional, Decisive, Productive, Giving Direction</a:t>
            </a:r>
            <a:endParaRPr lang="en-US" sz="2800" b="1" dirty="0">
              <a:solidFill>
                <a:srgbClr val="6633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Green: Planner, words that describe me.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Imaginative, Perfectionist, Analytical, Thinker, Dreamer, Logical, New Ideas, and Independent .</a:t>
            </a:r>
            <a:endParaRPr lang="en-US" sz="28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9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Colors: Power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Red: Adventurer, words that describe me.</a:t>
            </a:r>
          </a:p>
          <a:p>
            <a:r>
              <a:rPr lang="en-US" sz="2800" dirty="0" smtClean="0">
                <a:solidFill>
                  <a:schemeClr val="accent5"/>
                </a:solidFill>
              </a:rPr>
              <a:t>Play, Perform, Take Chances, fast Machines, Do it Now, Learn by Doing, fun, Tell Jokes.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Blue: Relator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Team Builder, Sympathetic, Concern for Others, Want People to Like Me, Like’s to Talk.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27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57881"/>
            <a:ext cx="8596668" cy="1320800"/>
          </a:xfrm>
        </p:spPr>
        <p:txBody>
          <a:bodyPr/>
          <a:lstStyle/>
          <a:p>
            <a:r>
              <a:rPr lang="en-US" dirty="0" smtClean="0"/>
              <a:t>Winning Colors: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You have been given words and behaviors that will assist you in having the best possible success as a leader or communicator with others after you have identified their comfort zone (Color)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Think when its time to think (Planner – Green), decide when its time to decide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Builder – Brown), </a:t>
            </a:r>
            <a:r>
              <a:rPr lang="en-US" sz="2800" dirty="0" smtClean="0">
                <a:solidFill>
                  <a:schemeClr val="accent2"/>
                </a:solidFill>
              </a:rPr>
              <a:t>feel when its time to feel </a:t>
            </a:r>
            <a:r>
              <a:rPr lang="en-US" sz="2800" dirty="0" smtClean="0">
                <a:solidFill>
                  <a:srgbClr val="00B0F0"/>
                </a:solidFill>
              </a:rPr>
              <a:t>(Relater – Blue), </a:t>
            </a:r>
            <a:r>
              <a:rPr lang="en-US" sz="2800" dirty="0" smtClean="0">
                <a:solidFill>
                  <a:schemeClr val="accent2"/>
                </a:solidFill>
              </a:rPr>
              <a:t>and act when its time to </a:t>
            </a:r>
            <a:r>
              <a:rPr lang="en-US" sz="2800" smtClean="0">
                <a:solidFill>
                  <a:schemeClr val="accent2"/>
                </a:solidFill>
              </a:rPr>
              <a:t>act </a:t>
            </a:r>
            <a:r>
              <a:rPr lang="en-US" sz="2800" smtClean="0">
                <a:solidFill>
                  <a:srgbClr val="C00000"/>
                </a:solidFill>
              </a:rPr>
              <a:t>(Adventurer </a:t>
            </a:r>
            <a:r>
              <a:rPr lang="en-US" sz="2800" dirty="0" smtClean="0">
                <a:solidFill>
                  <a:srgbClr val="C00000"/>
                </a:solidFill>
              </a:rPr>
              <a:t>– Red)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918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464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Winning Colors</vt:lpstr>
      <vt:lpstr>Winning Colors</vt:lpstr>
      <vt:lpstr>Winning Colors: Seeking to be Understood</vt:lpstr>
      <vt:lpstr>Winning Colors: Effective Communication </vt:lpstr>
      <vt:lpstr>Winning Colors: Effective Communications (Cont.)</vt:lpstr>
      <vt:lpstr>Winning Colors: Power Words</vt:lpstr>
      <vt:lpstr>Winning Colors: Power Words</vt:lpstr>
      <vt:lpstr>Winning Colors: Power Words</vt:lpstr>
      <vt:lpstr>Winning Colors: Conclusion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Winning Collors</dc:title>
  <dc:creator>Tallent, Martin</dc:creator>
  <cp:lastModifiedBy>Tallent, Martin</cp:lastModifiedBy>
  <cp:revision>10</cp:revision>
  <dcterms:created xsi:type="dcterms:W3CDTF">2016-10-02T12:30:39Z</dcterms:created>
  <dcterms:modified xsi:type="dcterms:W3CDTF">2016-11-30T13:18:52Z</dcterms:modified>
</cp:coreProperties>
</file>