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March2Success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4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March2Success: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ACT/SAT Online Preparation Course</a:t>
            </a:r>
          </a:p>
          <a:p>
            <a:r>
              <a:rPr lang="en-US" dirty="0" smtClean="0"/>
              <a:t>High School Math and Verbal skills</a:t>
            </a:r>
          </a:p>
          <a:p>
            <a:r>
              <a:rPr lang="en-US" dirty="0" smtClean="0"/>
              <a:t>College Readiness</a:t>
            </a:r>
          </a:p>
          <a:p>
            <a:r>
              <a:rPr lang="en-US" dirty="0" smtClean="0"/>
              <a:t>ACT/SAT Flashcards</a:t>
            </a:r>
          </a:p>
          <a:p>
            <a:r>
              <a:rPr lang="en-US" dirty="0" smtClean="0"/>
              <a:t>High School Science Hub</a:t>
            </a:r>
          </a:p>
          <a:p>
            <a:r>
              <a:rPr lang="en-US" dirty="0" smtClean="0"/>
              <a:t>STEM: Social Science Hub</a:t>
            </a:r>
          </a:p>
          <a:p>
            <a:r>
              <a:rPr lang="en-US" dirty="0" smtClean="0"/>
              <a:t>STEM: Nursing Hub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STEM: Technology Hub</a:t>
            </a:r>
          </a:p>
          <a:p>
            <a:r>
              <a:rPr lang="en-US" dirty="0"/>
              <a:t>STEM: Pre-Engineering Hub</a:t>
            </a:r>
          </a:p>
          <a:p>
            <a:r>
              <a:rPr lang="en-US" dirty="0"/>
              <a:t>STEM: Math Hub</a:t>
            </a:r>
          </a:p>
          <a:p>
            <a:r>
              <a:rPr lang="en-US" dirty="0" smtClean="0"/>
              <a:t>College Financing </a:t>
            </a:r>
          </a:p>
          <a:p>
            <a:r>
              <a:rPr lang="en-US" dirty="0" smtClean="0"/>
              <a:t>Student Planning Guide</a:t>
            </a:r>
          </a:p>
          <a:p>
            <a:r>
              <a:rPr lang="en-US" dirty="0" smtClean="0"/>
              <a:t>MCAT Practice Test</a:t>
            </a:r>
          </a:p>
          <a:p>
            <a:r>
              <a:rPr lang="en-US" dirty="0" smtClean="0"/>
              <a:t>DAT Practice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https://www.march2success.com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1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March2Success: Add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Monitor ID: </a:t>
            </a:r>
            <a:r>
              <a:rPr lang="en-US" sz="2000" dirty="0" smtClean="0">
                <a:solidFill>
                  <a:srgbClr val="FFFF00"/>
                </a:solidFill>
              </a:rPr>
              <a:t>mID141250980</a:t>
            </a:r>
          </a:p>
          <a:p>
            <a:r>
              <a:rPr lang="en-US" sz="2000" dirty="0" smtClean="0"/>
              <a:t>Last Name: </a:t>
            </a:r>
            <a:r>
              <a:rPr lang="en-US" sz="2000" dirty="0" err="1" smtClean="0">
                <a:solidFill>
                  <a:srgbClr val="FFFF00"/>
                </a:solidFill>
              </a:rPr>
              <a:t>Tallent</a:t>
            </a:r>
            <a:endParaRPr lang="en-US" sz="2000" dirty="0" smtClean="0">
              <a:solidFill>
                <a:srgbClr val="FFFF00"/>
              </a:solidFill>
            </a:endParaRPr>
          </a:p>
          <a:p>
            <a:endParaRPr lang="en-US" sz="2000" dirty="0" smtClean="0">
              <a:solidFill>
                <a:srgbClr val="FFFF00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05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70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March2Success</vt:lpstr>
      <vt:lpstr>March2Success: Resources</vt:lpstr>
      <vt:lpstr>https://www.march2success.com/   </vt:lpstr>
      <vt:lpstr>March2Success: Add Monitor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March2Success</dc:title>
  <dc:creator>Tallent, Martin</dc:creator>
  <cp:lastModifiedBy>Tallent, Martin</cp:lastModifiedBy>
  <cp:revision>4</cp:revision>
  <dcterms:created xsi:type="dcterms:W3CDTF">2018-08-02T13:14:07Z</dcterms:created>
  <dcterms:modified xsi:type="dcterms:W3CDTF">2018-08-02T17:23:05Z</dcterms:modified>
</cp:coreProperties>
</file>